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53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2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47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82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13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36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02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6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65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83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DD97-7361-43B0-A028-2C961C59CBC1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DE45-BC1A-4599-BD68-09E23FA9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53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14195" y="211956"/>
            <a:ext cx="8509509" cy="4237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水際</a:t>
            </a: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強化措置に係る指定国・</a:t>
            </a:r>
            <a:r>
              <a:rPr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地域一覧</a:t>
            </a:r>
            <a:endParaRPr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562" y="4570002"/>
            <a:ext cx="9066494" cy="184665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（１）検疫所の宿泊施設での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日間待機（退所後、入国後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日目まで自宅等待機）措置の対象国・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（０か国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２）検疫所の宿泊施設での６日間待機（退所後、入国後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日目まで自宅等待機）措置の対象国・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　（３か国）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latin typeface="MS Outlook" panose="05010100010000000000" pitchFamily="2" charset="2"/>
                <a:ea typeface="ＭＳ Ｐゴシック" panose="020B0600070205080204" pitchFamily="50" charset="-128"/>
              </a:rPr>
              <a:t>トリニダード・トバゴ、ベネズエラ</a:t>
            </a:r>
            <a:r>
              <a:rPr lang="ja-JP" altLang="en-US" sz="1400" dirty="0">
                <a:latin typeface="MS Outlook" panose="05010100010000000000" pitchFamily="2" charset="2"/>
                <a:ea typeface="ＭＳ Ｐゴシック" panose="020B0600070205080204" pitchFamily="50" charset="-128"/>
              </a:rPr>
              <a:t>、</a:t>
            </a:r>
            <a:r>
              <a:rPr lang="ja-JP" altLang="en-US" sz="1400" dirty="0" smtClean="0">
                <a:latin typeface="MS Outlook" panose="05010100010000000000" pitchFamily="2" charset="2"/>
                <a:ea typeface="ＭＳ Ｐゴシック" panose="020B0600070205080204" pitchFamily="50" charset="-128"/>
              </a:rPr>
              <a:t>ペルー</a:t>
            </a:r>
            <a:endParaRPr lang="en-US" altLang="ja-JP" sz="1400" dirty="0" smtClean="0">
              <a:latin typeface="MS Outlook" panose="05010100010000000000" pitchFamily="2" charset="2"/>
              <a:ea typeface="ＭＳ Ｐゴシック" panose="020B0600070205080204" pitchFamily="50" charset="-128"/>
            </a:endParaRPr>
          </a:p>
          <a:p>
            <a:endParaRPr lang="en-US" altLang="ja-JP" sz="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（３）検疫所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の宿泊施設での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３日間待機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（退所後、入国後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日目まで自宅等待機）措置の対象国・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  （１９か国・地域）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アルゼンチン、ウクライナ、ウズベキスタン、英国、エクアドル、ケニア、コスタリカ、コロンビア、スリナム、ドミニカ共和国、</a:t>
            </a:r>
            <a:endParaRPr kumimoji="1"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トルコ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、ネパール、ハイチ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、パキスタン、フィリピン、ブラジル、モロッコ、モンゴル、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ロシア（沿海地方、モスクワ市）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82699" y="266331"/>
            <a:ext cx="220857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令和</a:t>
            </a: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３年１１月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５</a:t>
            </a: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日時点</a:t>
            </a:r>
            <a:endParaRPr lang="ja-JP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738210" y="239164"/>
            <a:ext cx="1253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ja-JP" dirty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818" y="1440917"/>
            <a:ext cx="9065238" cy="21544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検疫所の宿泊施設での待機期間の変更</a:t>
            </a:r>
            <a:endParaRPr kumimoji="1"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6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日間待機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→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日間待機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：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アルゼンチン、コスタリカ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コロンビア、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スリナム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フィリピン、ブラジル</a:t>
            </a:r>
            <a:endParaRPr kumimoji="1"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（２） 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待機なし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→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日間待機　　　　　 　　　：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ウクライナ、ケニア、ネパール、ハイチ、モロッコ、モンゴル、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	 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ロシア（沿海地方）</a:t>
            </a:r>
            <a:endParaRPr kumimoji="1"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 </a:t>
            </a:r>
            <a:r>
              <a:rPr kumimoji="1" lang="en-US" altLang="ja-JP" sz="16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16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日間待機→待機なし　　　　　　　　　　　　　 ：</a:t>
            </a:r>
            <a:r>
              <a:rPr kumimoji="1" lang="ja-JP" altLang="en-US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アラブ首長国連邦、アルバニア、インド、インドネシア、ウルグアイ、カザフスタン、</a:t>
            </a:r>
            <a:endParaRPr kumimoji="1" lang="en-US" altLang="ja-JP" sz="1400" spc="-15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1400" spc="-1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en-US" altLang="ja-JP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 </a:t>
            </a:r>
            <a:r>
              <a:rPr kumimoji="1" lang="ja-JP" altLang="en-US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ギニア、ギリシャ、キューバ、ザンビア、ジョージア、スリランカ、</a:t>
            </a:r>
            <a:r>
              <a:rPr kumimoji="1" lang="en-US" altLang="ja-JP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セーシェル、</a:t>
            </a:r>
            <a:endParaRPr kumimoji="1" lang="en-US" altLang="ja-JP" sz="1400" spc="-15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1400" spc="-1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en-US" altLang="ja-JP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 </a:t>
            </a:r>
            <a:r>
              <a:rPr kumimoji="1" lang="ja-JP" altLang="en-US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タンザニア、チリ、デンマーク、パラグアイ、バングラデシュ、ベルギー、ボリビア、</a:t>
            </a:r>
            <a:endParaRPr kumimoji="1" lang="en-US" altLang="ja-JP" sz="1400" spc="-15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1400" spc="-1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en-US" altLang="ja-JP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 </a:t>
            </a:r>
            <a:r>
              <a:rPr kumimoji="1" lang="ja-JP" altLang="en-US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ポルトガル、マレーシア、南アフリカ共和国、モザンビーク、モルディブ、リビア、</a:t>
            </a:r>
            <a:r>
              <a:rPr kumimoji="1" lang="en-US" altLang="ja-JP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	 </a:t>
            </a:r>
            <a:r>
              <a:rPr kumimoji="1" lang="ja-JP" altLang="en-US" sz="14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ロシア（ハバロフスク地方）</a:t>
            </a:r>
            <a:endParaRPr kumimoji="1" lang="en-US" altLang="ja-JP" sz="1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62" y="1102481"/>
            <a:ext cx="7877726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１　１１月５日付けの追加指定</a:t>
            </a:r>
            <a:r>
              <a:rPr kumimoji="1" lang="ja-JP" altLang="en-US" sz="1600" b="1" smtClean="0"/>
              <a:t>（１１月８日</a:t>
            </a:r>
            <a:r>
              <a:rPr kumimoji="1" lang="ja-JP" altLang="en-US" sz="1600" b="1" dirty="0" smtClean="0"/>
              <a:t>午前０時以降適用開始）</a:t>
            </a:r>
            <a:endParaRPr kumimoji="1" lang="ja-JP" altLang="en-US" sz="16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562" y="4231448"/>
            <a:ext cx="827964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２　水際</a:t>
            </a:r>
            <a:r>
              <a:rPr kumimoji="1" lang="ja-JP" altLang="en-US" sz="1600" b="1" dirty="0"/>
              <a:t>強化措置に係る指定国・地域</a:t>
            </a:r>
            <a:r>
              <a:rPr kumimoji="1" lang="ja-JP" altLang="en-US" sz="1600" b="1" dirty="0" smtClean="0"/>
              <a:t>一覧（１１月８日午前</a:t>
            </a:r>
            <a:r>
              <a:rPr kumimoji="1" lang="ja-JP" altLang="en-US" sz="1600" b="1" dirty="0"/>
              <a:t>０時以降適用開始）</a:t>
            </a:r>
          </a:p>
        </p:txBody>
      </p:sp>
    </p:spTree>
    <p:extLst>
      <p:ext uri="{BB962C8B-B14F-4D97-AF65-F5344CB8AC3E}">
        <p14:creationId xmlns:p14="http://schemas.microsoft.com/office/powerpoint/2010/main" val="36605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1650</TotalTime>
  <Words>417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Courier New</vt:lpstr>
      <vt:lpstr>MS Outlook</vt:lpstr>
      <vt:lpstr>Office テーマ</vt:lpstr>
      <vt:lpstr>PowerPoint プレゼンテーション</vt:lpstr>
    </vt:vector>
  </TitlesOfParts>
  <Company>外務省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Windows ユーザー</cp:lastModifiedBy>
  <cp:revision>168</cp:revision>
  <cp:lastPrinted>2021-11-04T09:34:32Z</cp:lastPrinted>
  <dcterms:created xsi:type="dcterms:W3CDTF">2021-06-10T09:31:02Z</dcterms:created>
  <dcterms:modified xsi:type="dcterms:W3CDTF">2021-11-06T13:01:03Z</dcterms:modified>
</cp:coreProperties>
</file>